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8"/>
  </p:notesMasterIdLst>
  <p:sldIdLst>
    <p:sldId id="256" r:id="rId2"/>
    <p:sldId id="264" r:id="rId3"/>
    <p:sldId id="257" r:id="rId4"/>
    <p:sldId id="258" r:id="rId5"/>
    <p:sldId id="259" r:id="rId6"/>
    <p:sldId id="267" r:id="rId7"/>
    <p:sldId id="260" r:id="rId8"/>
    <p:sldId id="268" r:id="rId9"/>
    <p:sldId id="269" r:id="rId10"/>
    <p:sldId id="270" r:id="rId11"/>
    <p:sldId id="271" r:id="rId12"/>
    <p:sldId id="261" r:id="rId13"/>
    <p:sldId id="262" r:id="rId14"/>
    <p:sldId id="263" r:id="rId15"/>
    <p:sldId id="265" r:id="rId16"/>
    <p:sldId id="266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方正幼线简体" panose="02010600030101010101" charset="-122"/>
      <p:regular r:id="rId23"/>
    </p:embeddedFont>
    <p:embeddedFont>
      <p:font typeface="Aparajita" panose="020B0604020202020204" pitchFamily="34" charset="0"/>
      <p:regular r:id="rId24"/>
      <p:bold r:id="rId25"/>
      <p:italic r:id="rId26"/>
      <p:boldItalic r:id="rId27"/>
    </p:embeddedFont>
    <p:embeddedFont>
      <p:font typeface="Roboto Th" pitchFamily="2" charset="0"/>
      <p:regular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Kozuka Gothic Pr6N EL" panose="020B0200000000000000" charset="-128"/>
      <p:regular r:id="rId31"/>
    </p:embeddedFont>
  </p:embeddedFontLst>
  <p:custDataLst>
    <p:tags r:id="rId32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85" userDrawn="1">
          <p15:clr>
            <a:srgbClr val="A4A3A4"/>
          </p15:clr>
        </p15:guide>
        <p15:guide id="3" pos="3432" userDrawn="1">
          <p15:clr>
            <a:srgbClr val="A4A3A4"/>
          </p15:clr>
        </p15:guide>
        <p15:guide id="4" pos="10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6B82"/>
    <a:srgbClr val="AE5A2C"/>
    <a:srgbClr val="FFFFFF"/>
    <a:srgbClr val="AD5225"/>
    <a:srgbClr val="56201E"/>
    <a:srgbClr val="D5D5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06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408" y="144"/>
      </p:cViewPr>
      <p:guideLst>
        <p:guide orient="horz" pos="2160"/>
        <p:guide pos="3885"/>
        <p:guide pos="3432"/>
        <p:guide pos="10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marker>
            <c:spPr>
              <a:solidFill>
                <a:schemeClr val="bg1"/>
              </a:solidFill>
              <a:ln>
                <a:solidFill>
                  <a:schemeClr val="bg1"/>
                </a:solidFill>
              </a:ln>
            </c:spPr>
          </c:marker>
          <c:xVal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solidFill>
                <a:srgbClr val="FF6D6D"/>
              </a:solidFill>
            </a:ln>
          </c:spPr>
          <c:marker>
            <c:spPr>
              <a:solidFill>
                <a:srgbClr val="FF6D6D"/>
              </a:solidFill>
              <a:ln>
                <a:solidFill>
                  <a:srgbClr val="FF6D6D"/>
                </a:solidFill>
              </a:ln>
            </c:spPr>
          </c:marker>
          <c:xVal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xVal>
          <c:y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solidFill>
                <a:srgbClr val="3E6B82"/>
              </a:solidFill>
            </a:ln>
          </c:spPr>
          <c:marker>
            <c:spPr>
              <a:ln>
                <a:solidFill>
                  <a:srgbClr val="3E6B82"/>
                </a:solidFill>
              </a:ln>
            </c:spPr>
          </c:marker>
          <c:xVal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2.8</c:v>
                </c:pt>
                <c:pt idx="3">
                  <c:v>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50086464"/>
        <c:axId val="750087024"/>
      </c:scatterChart>
      <c:valAx>
        <c:axId val="7500864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solidFill>
              <a:schemeClr val="bg1">
                <a:lumMod val="95000"/>
              </a:schemeClr>
            </a:solidFill>
          </a:ln>
        </c:spPr>
        <c:txPr>
          <a:bodyPr/>
          <a:lstStyle/>
          <a:p>
            <a:pPr>
              <a:defRPr sz="1100">
                <a:solidFill>
                  <a:schemeClr val="bg1">
                    <a:lumMod val="85000"/>
                  </a:schemeClr>
                </a:solidFill>
                <a:latin typeface="方正幼线简体" panose="03000509000000000000" pitchFamily="65" charset="-122"/>
                <a:ea typeface="方正幼线简体" panose="03000509000000000000" pitchFamily="65" charset="-122"/>
              </a:defRPr>
            </a:pPr>
            <a:endParaRPr lang="zh-CN"/>
          </a:p>
        </c:txPr>
        <c:crossAx val="750087024"/>
        <c:crosses val="autoZero"/>
        <c:crossBetween val="midCat"/>
      </c:valAx>
      <c:valAx>
        <c:axId val="750087024"/>
        <c:scaling>
          <c:orientation val="minMax"/>
          <c:max val="5"/>
        </c:scaling>
        <c:delete val="0"/>
        <c:axPos val="l"/>
        <c:majorGridlines>
          <c:spPr>
            <a:ln>
              <a:solidFill>
                <a:schemeClr val="bg1">
                  <a:alpha val="6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spPr>
          <a:ln>
            <a:solidFill>
              <a:schemeClr val="bg1">
                <a:lumMod val="95000"/>
              </a:schemeClr>
            </a:solidFill>
          </a:ln>
        </c:spPr>
        <c:txPr>
          <a:bodyPr/>
          <a:lstStyle/>
          <a:p>
            <a:pPr>
              <a:defRPr sz="1000">
                <a:solidFill>
                  <a:schemeClr val="bg1">
                    <a:lumMod val="85000"/>
                  </a:schemeClr>
                </a:solidFill>
                <a:latin typeface="方正幼线简体" panose="03000509000000000000" pitchFamily="65" charset="-122"/>
                <a:ea typeface="方正幼线简体" panose="03000509000000000000" pitchFamily="65" charset="-122"/>
              </a:defRPr>
            </a:pPr>
            <a:endParaRPr lang="zh-CN"/>
          </a:p>
        </c:txPr>
        <c:crossAx val="750086464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81070111907300801"/>
          <c:y val="0.61803695592830943"/>
          <c:w val="7.8720198962018387E-2"/>
          <c:h val="0.25612967986802121"/>
        </c:manualLayout>
      </c:layout>
      <c:overlay val="0"/>
      <c:spPr>
        <a:noFill/>
      </c:spPr>
      <c:txPr>
        <a:bodyPr/>
        <a:lstStyle/>
        <a:p>
          <a:pPr>
            <a:defRPr sz="1050">
              <a:solidFill>
                <a:schemeClr val="bg1">
                  <a:lumMod val="85000"/>
                </a:schemeClr>
              </a:solidFill>
            </a:defRPr>
          </a:pPr>
          <a:endParaRPr lang="zh-CN"/>
        </a:p>
      </c:txPr>
    </c:legend>
    <c:plotVisOnly val="1"/>
    <c:dispBlanksAs val="zero"/>
    <c:showDLblsOverMax val="0"/>
  </c:chart>
  <c:txPr>
    <a:bodyPr/>
    <a:lstStyle/>
    <a:p>
      <a:pPr>
        <a:defRPr sz="800">
          <a:solidFill>
            <a:schemeClr val="bg1">
              <a:lumMod val="65000"/>
            </a:schemeClr>
          </a:solidFill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5498951862823172E-2"/>
          <c:y val="5.1251556153279962E-2"/>
          <c:w val="0.77951244066535619"/>
          <c:h val="0.83310476432796898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E6B82">
                <a:alpha val="85000"/>
              </a:srgb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200">
                    <a:solidFill>
                      <a:schemeClr val="bg1">
                        <a:lumMod val="95000"/>
                      </a:schemeClr>
                    </a:solidFill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case 1</c:v>
                </c:pt>
                <c:pt idx="1">
                  <c:v>case 2</c:v>
                </c:pt>
                <c:pt idx="2">
                  <c:v>case 3</c:v>
                </c:pt>
                <c:pt idx="3">
                  <c:v>case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1.5</c:v>
                </c:pt>
                <c:pt idx="1">
                  <c:v>2.5</c:v>
                </c:pt>
                <c:pt idx="2">
                  <c:v>2</c:v>
                </c:pt>
                <c:pt idx="3">
                  <c:v>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65000"/>
                <a:lumOff val="35000"/>
                <a:alpha val="18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200">
                    <a:solidFill>
                      <a:schemeClr val="bg1">
                        <a:lumMod val="95000"/>
                      </a:schemeClr>
                    </a:solidFill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case 1</c:v>
                </c:pt>
                <c:pt idx="1">
                  <c:v>case 2</c:v>
                </c:pt>
                <c:pt idx="2">
                  <c:v>case 3</c:v>
                </c:pt>
                <c:pt idx="3">
                  <c:v>case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75000"/>
                <a:alpha val="47000"/>
              </a:schemeClr>
            </a:solidFill>
            <a:scene3d>
              <a:camera prst="orthographicFront"/>
              <a:lightRig rig="threePt" dir="t"/>
            </a:scene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200">
                    <a:solidFill>
                      <a:schemeClr val="bg1">
                        <a:lumMod val="95000"/>
                      </a:schemeClr>
                    </a:solidFill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case 1</c:v>
                </c:pt>
                <c:pt idx="1">
                  <c:v>case 2</c:v>
                </c:pt>
                <c:pt idx="2">
                  <c:v>case 3</c:v>
                </c:pt>
                <c:pt idx="3">
                  <c:v>case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2.5</c:v>
                </c:pt>
                <c:pt idx="1">
                  <c:v>1.5</c:v>
                </c:pt>
                <c:pt idx="2">
                  <c:v>2</c:v>
                </c:pt>
                <c:pt idx="3">
                  <c:v>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750090384"/>
        <c:axId val="750090944"/>
      </c:barChart>
      <c:catAx>
        <c:axId val="750090384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bg1">
                    <a:lumMod val="85000"/>
                  </a:schemeClr>
                </a:solidFill>
              </a:defRPr>
            </a:pPr>
            <a:endParaRPr lang="zh-CN"/>
          </a:p>
        </c:txPr>
        <c:crossAx val="750090944"/>
        <c:crosses val="autoZero"/>
        <c:auto val="1"/>
        <c:lblAlgn val="ctr"/>
        <c:lblOffset val="100"/>
        <c:noMultiLvlLbl val="0"/>
      </c:catAx>
      <c:valAx>
        <c:axId val="750090944"/>
        <c:scaling>
          <c:orientation val="minMax"/>
          <c:max val="5"/>
        </c:scaling>
        <c:delete val="0"/>
        <c:axPos val="b"/>
        <c:majorGridlines>
          <c:spPr>
            <a:ln>
              <a:solidFill>
                <a:srgbClr val="A49B84">
                  <a:alpha val="30000"/>
                </a:srgbClr>
              </a:solidFill>
              <a:prstDash val="lg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50"/>
            </a:pPr>
            <a:endParaRPr lang="zh-CN"/>
          </a:p>
        </c:txPr>
        <c:crossAx val="75009038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6169894983389461"/>
          <c:y val="5.9570701589869754E-2"/>
          <c:w val="6.6344700918852681E-2"/>
          <c:h val="0.25448335377397191"/>
        </c:manualLayout>
      </c:layout>
      <c:overlay val="0"/>
      <c:spPr>
        <a:noFill/>
      </c:spPr>
      <c:txPr>
        <a:bodyPr/>
        <a:lstStyle/>
        <a:p>
          <a:pPr>
            <a:defRPr sz="1100"/>
          </a:pPr>
          <a:endParaRPr lang="zh-CN"/>
        </a:p>
      </c:txPr>
    </c:legend>
    <c:plotVisOnly val="1"/>
    <c:dispBlanksAs val="zero"/>
    <c:showDLblsOverMax val="0"/>
  </c:chart>
  <c:txPr>
    <a:bodyPr/>
    <a:lstStyle/>
    <a:p>
      <a:pPr>
        <a:defRPr sz="800">
          <a:solidFill>
            <a:schemeClr val="bg1">
              <a:lumMod val="65000"/>
            </a:schemeClr>
          </a:solidFill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0"/>
      <c:rotY val="0"/>
      <c:depthPercent val="60"/>
      <c:rAngAx val="0"/>
      <c:perspective val="10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5498951862823172E-2"/>
          <c:y val="5.1251556153279962E-2"/>
          <c:w val="0.77951244066535619"/>
          <c:h val="0.83310476432796898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E6B82">
                <a:alpha val="85000"/>
              </a:srgbClr>
            </a:solidFill>
            <a:ln w="9525" cap="flat" cmpd="sng" algn="ctr">
              <a:noFill/>
              <a:round/>
            </a:ln>
            <a:effectLst/>
            <a:sp3d>
              <a:contourClr>
                <a:srgbClr val="FF6D6D"/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3.7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65000"/>
                <a:lumOff val="35000"/>
                <a:alpha val="85000"/>
              </a:schemeClr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  <a:sp3d contourW="9525">
              <a:contourClr>
                <a:schemeClr val="tx1">
                  <a:lumMod val="65000"/>
                  <a:lumOff val="3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2.5</c:v>
                </c:pt>
                <c:pt idx="1">
                  <c:v>4.2</c:v>
                </c:pt>
                <c:pt idx="2">
                  <c:v>1.6</c:v>
                </c:pt>
                <c:pt idx="3">
                  <c:v>3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alpha val="85000"/>
              </a:schemeClr>
            </a:solidFill>
            <a:ln w="9525" cap="flat" cmpd="sng" algn="ctr">
              <a:noFill/>
              <a:round/>
            </a:ln>
            <a:effectLst/>
            <a:sp3d>
              <a:contourClr>
                <a:schemeClr val="bg1">
                  <a:lumMod val="6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3</c:v>
                </c:pt>
                <c:pt idx="1">
                  <c:v>1.6</c:v>
                </c:pt>
                <c:pt idx="2">
                  <c:v>2</c:v>
                </c:pt>
                <c:pt idx="3">
                  <c:v>1.5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750094304"/>
        <c:axId val="750094864"/>
        <c:axId val="0"/>
      </c:bar3DChart>
      <c:catAx>
        <c:axId val="75009430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0094864"/>
        <c:crosses val="autoZero"/>
        <c:auto val="1"/>
        <c:lblAlgn val="ctr"/>
        <c:lblOffset val="100"/>
        <c:noMultiLvlLbl val="0"/>
      </c:catAx>
      <c:valAx>
        <c:axId val="750094864"/>
        <c:scaling>
          <c:orientation val="minMax"/>
          <c:max val="5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0094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84713227988862827"/>
          <c:y val="0.12751116100403861"/>
          <c:w val="0.12354509056968234"/>
          <c:h val="0.3845096998705022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86A109-146A-4D2B-AAC6-17BCD06950CA}" type="datetimeFigureOut">
              <a:rPr lang="zh-CN" altLang="en-US" smtClean="0"/>
              <a:t>2017/6/7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0FA244-9B1A-41A9-9DA7-DA930D3745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142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0557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328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91956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732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616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77546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3307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0232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455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667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025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45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348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355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763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0FA244-9B1A-41A9-9DA7-DA930D37458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6276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9D18-EB09-4198-98EA-FBDE0D5D0B8B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603638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BC5B2-794E-4705-B223-E996E8B50DD3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83069367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3FCD4-60A6-41F5-8F71-F56C524FA4DE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7346541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C4013-6110-4D4B-BDE3-1AAFCEDB173E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6404146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3DD78-A5CD-416E-AB6D-9B3A8EC0ABCA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5027725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739-7AAE-4C72-896E-F4432F11E33E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455428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E984-AC2B-467E-ADA3-E23CBF15F749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0477999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FF908-489E-4B9A-AC0B-55B0AA3AB47A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9582504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1F0F-CA14-4EF9-9546-5346BD297DAD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945373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EC7BB-0DE0-4DA0-9842-9A6F440BE07F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563585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28A7A-D3AB-4464-8DAF-4D845C52D6FD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7007565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E7A961-27F8-4029-AF6A-6465A4507E24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53628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1364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719736" y="2708920"/>
            <a:ext cx="49685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spc="300">
                <a:solidFill>
                  <a:schemeClr val="bg1"/>
                </a:solidFill>
              </a:rPr>
              <a:t>创意</a:t>
            </a:r>
            <a:r>
              <a:rPr lang="zh-CN" altLang="en-US" sz="4000" spc="300" smtClean="0">
                <a:solidFill>
                  <a:schemeClr val="bg1"/>
                </a:solidFill>
              </a:rPr>
              <a:t>总结</a:t>
            </a:r>
            <a:r>
              <a:rPr lang="en-US" altLang="zh-CN" sz="4000" spc="300" dirty="0">
                <a:solidFill>
                  <a:schemeClr val="bg1"/>
                </a:solidFill>
              </a:rPr>
              <a:t>PPT</a:t>
            </a:r>
            <a:r>
              <a:rPr lang="zh-CN" altLang="en-US" sz="4000" spc="300" dirty="0">
                <a:solidFill>
                  <a:schemeClr val="bg1"/>
                </a:solidFill>
              </a:rPr>
              <a:t>模板</a:t>
            </a:r>
            <a:endParaRPr lang="zh-CN" altLang="en-US" sz="4000" spc="3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330964" y="3730689"/>
            <a:ext cx="2329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13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汇报人：千库网</a:t>
            </a:r>
          </a:p>
          <a:p>
            <a:r>
              <a:rPr lang="zh-CN" altLang="en-US" sz="1400" spc="13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汇报时间：</a:t>
            </a:r>
            <a:r>
              <a:rPr lang="en-US" altLang="zh-CN" sz="1400" spc="13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XX</a:t>
            </a:r>
            <a:r>
              <a:rPr lang="zh-CN" altLang="en-US" sz="1400" spc="13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年 </a:t>
            </a:r>
            <a:r>
              <a:rPr lang="en-US" altLang="zh-CN" sz="1400" spc="13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XX</a:t>
            </a:r>
            <a:r>
              <a:rPr lang="zh-CN" altLang="en-US" sz="1400" spc="13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月</a:t>
            </a:r>
            <a:endParaRPr lang="zh-CN" altLang="en-US" sz="1400" spc="130" dirty="0">
              <a:solidFill>
                <a:srgbClr val="D5D5D5"/>
              </a:solidFill>
              <a:latin typeface="Calibri Light" panose="020F03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169"/>
          <p:cNvSpPr txBox="1"/>
          <p:nvPr/>
        </p:nvSpPr>
        <p:spPr>
          <a:xfrm>
            <a:off x="1500099" y="1162103"/>
            <a:ext cx="10112225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</a:t>
            </a:r>
            <a:r>
              <a:rPr lang="id-ID" sz="1100" spc="130" dirty="0" smtClean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presentation</a:t>
            </a:r>
            <a:endParaRPr lang="en-US" sz="1100" spc="130" dirty="0" smtClean="0">
              <a:solidFill>
                <a:schemeClr val="bg1">
                  <a:lumMod val="95000"/>
                </a:schemeClr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1100" spc="130" dirty="0" smtClean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  <a:endParaRPr lang="en-US" sz="1100" spc="130" dirty="0">
              <a:solidFill>
                <a:schemeClr val="bg1">
                  <a:lumMod val="95000"/>
                </a:schemeClr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0" y="748324"/>
            <a:ext cx="4968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Aparajita" panose="020B0604020202020204" pitchFamily="34" charset="0"/>
                <a:cs typeface="Aparajita" panose="020B0604020202020204" pitchFamily="34" charset="0"/>
              </a:rPr>
              <a:t>点击输入标题</a:t>
            </a:r>
            <a:endParaRPr lang="zh-CN" altLang="en-US" sz="2000" dirty="0">
              <a:solidFill>
                <a:schemeClr val="bg1"/>
              </a:solidFill>
              <a:latin typeface="Aparajita" panose="020B0604020202020204" pitchFamily="34" charset="0"/>
              <a:cs typeface="Aparajita" panose="020B0604020202020204" pitchFamily="34" charset="0"/>
            </a:endParaRPr>
          </a:p>
        </p:txBody>
      </p:sp>
      <p:sp>
        <p:nvSpPr>
          <p:cNvPr id="12" name="等腰三角形 11"/>
          <p:cNvSpPr/>
          <p:nvPr/>
        </p:nvSpPr>
        <p:spPr>
          <a:xfrm rot="5400000">
            <a:off x="1490596" y="888982"/>
            <a:ext cx="137800" cy="118794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8" name="Chart 137"/>
          <p:cNvGraphicFramePr/>
          <p:nvPr>
            <p:extLst>
              <p:ext uri="{D42A27DB-BD31-4B8C-83A1-F6EECF244321}">
                <p14:modId xmlns:p14="http://schemas.microsoft.com/office/powerpoint/2010/main" val="802714342"/>
              </p:ext>
            </p:extLst>
          </p:nvPr>
        </p:nvGraphicFramePr>
        <p:xfrm>
          <a:off x="1276688" y="3140093"/>
          <a:ext cx="10109564" cy="2888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023198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Sub>
          <a:bldChart bld="category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49366" y="1340768"/>
            <a:ext cx="4968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spc="300" dirty="0">
                <a:solidFill>
                  <a:schemeClr val="bg1"/>
                </a:solidFill>
              </a:rPr>
              <a:t>点击输入标题</a:t>
            </a:r>
            <a:endParaRPr lang="zh-CN" altLang="en-US" sz="2800" spc="3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7928" y="1772816"/>
            <a:ext cx="4392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You can add  explanation here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75920" y="2420888"/>
            <a:ext cx="4464496" cy="2093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Remember, if you ever need a helping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hand,you'll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find them at the end of each of your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arms.As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you grow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older,you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will discover that you have two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hands,one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for helping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yourself,the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other for helping others.</a:t>
            </a:r>
          </a:p>
          <a:p>
            <a:pPr>
              <a:lnSpc>
                <a:spcPct val="150000"/>
              </a:lnSpc>
            </a:pPr>
            <a:endParaRPr lang="en-US" altLang="zh-CN" sz="1100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People,even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more than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things,have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to be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restored,revived,reclaimed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and redeemed; never throw out anyone.</a:t>
            </a:r>
            <a:endParaRPr lang="zh-CN" altLang="en-US" sz="1100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26475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8534400" y="-190500"/>
            <a:ext cx="2927352" cy="7239000"/>
          </a:xfrm>
          <a:prstGeom prst="rect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858250" y="2344688"/>
            <a:ext cx="2571750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Remember, if you ever need a helping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hand,you'll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find them at the end of each of your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arms.As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you grow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older,you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will discover that you have two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hands,one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for helping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yourself,the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other for helping others.</a:t>
            </a:r>
          </a:p>
          <a:p>
            <a:pPr>
              <a:lnSpc>
                <a:spcPct val="150000"/>
              </a:lnSpc>
            </a:pPr>
            <a:endParaRPr lang="en-US" altLang="zh-CN" sz="1100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People,even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more than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things,have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to be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restored,revived,reclaimed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and redeemed; never throw out anyone.</a:t>
            </a:r>
            <a:endParaRPr lang="zh-CN" altLang="en-US" sz="1100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544966" y="1074068"/>
            <a:ext cx="4968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spc="300" dirty="0">
                <a:solidFill>
                  <a:schemeClr val="bg1"/>
                </a:solidFill>
              </a:rPr>
              <a:t>点击输入标题</a:t>
            </a:r>
            <a:endParaRPr lang="zh-CN" altLang="en-US" sz="2800" spc="300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8547100" y="1595664"/>
            <a:ext cx="2914649" cy="172720"/>
          </a:xfrm>
          <a:prstGeom prst="rect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799512" y="1521356"/>
            <a:ext cx="4392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Add some text here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380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10005060" y="1642110"/>
            <a:ext cx="754380" cy="754380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 dirty="0">
              <a:solidFill>
                <a:schemeClr val="bg1">
                  <a:lumMod val="95000"/>
                </a:schemeClr>
              </a:solidFill>
              <a:latin typeface="Roboto Th" pitchFamily="2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743950" y="1733550"/>
            <a:ext cx="457200" cy="457200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561070" y="1817370"/>
            <a:ext cx="6286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  <a:latin typeface="Roboto Th" pitchFamily="2" charset="0"/>
                <a:ea typeface="Roboto Th" pitchFamily="2" charset="0"/>
              </a:rPr>
              <a:t>1</a:t>
            </a:r>
            <a:endParaRPr lang="zh-CN" altLang="en-US" sz="6600" dirty="0" smtClean="0">
              <a:solidFill>
                <a:schemeClr val="bg1"/>
              </a:solidFill>
              <a:latin typeface="Roboto Th" pitchFamily="2" charset="0"/>
              <a:ea typeface="方正幼线简体" panose="03000509000000000000" pitchFamily="65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724900" y="2419350"/>
            <a:ext cx="3460752" cy="1943100"/>
          </a:xfrm>
          <a:prstGeom prst="rect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9105900" y="2574920"/>
            <a:ext cx="3086100" cy="16691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spc="130" dirty="0" smtClean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As </a:t>
            </a:r>
            <a:r>
              <a:rPr lang="en-US" altLang="zh-CN" sz="14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you grow </a:t>
            </a:r>
            <a:r>
              <a:rPr lang="en-US" altLang="zh-CN" sz="14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older,you</a:t>
            </a:r>
            <a:r>
              <a:rPr lang="en-US" altLang="zh-CN" sz="14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will discover that you have two </a:t>
            </a:r>
            <a:r>
              <a:rPr lang="en-US" altLang="zh-CN" sz="14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hands,one</a:t>
            </a:r>
            <a:r>
              <a:rPr lang="en-US" altLang="zh-CN" sz="14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for helping </a:t>
            </a:r>
            <a:r>
              <a:rPr lang="en-US" altLang="zh-CN" sz="14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yourself,the</a:t>
            </a:r>
            <a:r>
              <a:rPr lang="en-US" altLang="zh-CN" sz="14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other for helping others.</a:t>
            </a:r>
          </a:p>
        </p:txBody>
      </p:sp>
      <p:sp>
        <p:nvSpPr>
          <p:cNvPr id="11" name="矩形 10"/>
          <p:cNvSpPr/>
          <p:nvPr/>
        </p:nvSpPr>
        <p:spPr>
          <a:xfrm>
            <a:off x="8656320" y="2305050"/>
            <a:ext cx="422748" cy="419100"/>
          </a:xfrm>
          <a:prstGeom prst="rect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219450" y="4065270"/>
            <a:ext cx="6286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  <a:latin typeface="Roboto Th" pitchFamily="2" charset="0"/>
                <a:ea typeface="Roboto Th" pitchFamily="2" charset="0"/>
              </a:rPr>
              <a:t>2</a:t>
            </a:r>
            <a:endParaRPr lang="zh-CN" altLang="en-US" sz="6600" dirty="0" smtClean="0">
              <a:solidFill>
                <a:schemeClr val="bg1"/>
              </a:solidFill>
              <a:latin typeface="Roboto Th" pitchFamily="2" charset="0"/>
              <a:ea typeface="方正幼线简体" panose="03000509000000000000" pitchFamily="65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780" y="4667250"/>
            <a:ext cx="3460752" cy="1943100"/>
          </a:xfrm>
          <a:prstGeom prst="rect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525780" y="4822820"/>
            <a:ext cx="3086100" cy="16691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People,even</a:t>
            </a:r>
            <a:r>
              <a:rPr lang="en-US" altLang="zh-CN" sz="14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more than </a:t>
            </a:r>
            <a:r>
              <a:rPr lang="en-US" altLang="zh-CN" sz="14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things,have</a:t>
            </a:r>
            <a:r>
              <a:rPr lang="en-US" altLang="zh-CN" sz="14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to be </a:t>
            </a:r>
            <a:r>
              <a:rPr lang="en-US" altLang="zh-CN" sz="14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restored,revived,reclaimed</a:t>
            </a:r>
            <a:r>
              <a:rPr lang="en-US" altLang="zh-CN" sz="14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and redeemed; never throw out anyone.</a:t>
            </a:r>
            <a:endParaRPr lang="zh-CN" altLang="en-US" sz="1400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314700" y="4591050"/>
            <a:ext cx="422748" cy="419100"/>
          </a:xfrm>
          <a:prstGeom prst="rect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9079929" y="2012662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点击输入标题</a:t>
            </a:r>
          </a:p>
        </p:txBody>
      </p:sp>
      <p:sp>
        <p:nvSpPr>
          <p:cNvPr id="16" name="矩形 15"/>
          <p:cNvSpPr/>
          <p:nvPr/>
        </p:nvSpPr>
        <p:spPr>
          <a:xfrm>
            <a:off x="400212" y="4282782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点击输入标题</a:t>
            </a:r>
          </a:p>
        </p:txBody>
      </p:sp>
    </p:spTree>
    <p:extLst>
      <p:ext uri="{BB962C8B-B14F-4D97-AF65-F5344CB8AC3E}">
        <p14:creationId xmlns:p14="http://schemas.microsoft.com/office/powerpoint/2010/main" val="1343441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609600" y="2686050"/>
            <a:ext cx="3033432" cy="3033432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zh-CN" altLang="en-US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22288" y="2743200"/>
            <a:ext cx="723900" cy="723900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69913" y="2569845"/>
            <a:ext cx="6286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  <a:latin typeface="Roboto Th" pitchFamily="2" charset="0"/>
                <a:ea typeface="Roboto Th" pitchFamily="2" charset="0"/>
              </a:rPr>
              <a:t>3</a:t>
            </a:r>
            <a:endParaRPr lang="zh-CN" altLang="en-US" sz="6600" dirty="0" smtClean="0">
              <a:solidFill>
                <a:schemeClr val="bg1"/>
              </a:solidFill>
              <a:latin typeface="Roboto Th" pitchFamily="2" charset="0"/>
              <a:ea typeface="方正幼线简体" panose="03000509000000000000" pitchFamily="65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209746" y="2718316"/>
            <a:ext cx="405193" cy="405368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椭圆 9"/>
          <p:cNvSpPr/>
          <p:nvPr/>
        </p:nvSpPr>
        <p:spPr>
          <a:xfrm>
            <a:off x="5574089" y="3023632"/>
            <a:ext cx="405193" cy="405368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文本框 10"/>
          <p:cNvSpPr txBox="1"/>
          <p:nvPr/>
        </p:nvSpPr>
        <p:spPr>
          <a:xfrm>
            <a:off x="1129553" y="3285564"/>
            <a:ext cx="2366682" cy="2315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People,even</a:t>
            </a:r>
            <a:r>
              <a:rPr lang="en-US" altLang="zh-CN" sz="14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more than </a:t>
            </a:r>
            <a:r>
              <a:rPr lang="en-US" altLang="zh-CN" sz="14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things,have</a:t>
            </a:r>
            <a:r>
              <a:rPr lang="en-US" altLang="zh-CN" sz="14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to be </a:t>
            </a:r>
            <a:r>
              <a:rPr lang="en-US" altLang="zh-CN" sz="14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restored,revived,reclaimed</a:t>
            </a:r>
            <a:r>
              <a:rPr lang="en-US" altLang="zh-CN" sz="14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and redeemed; never throw out anyone.</a:t>
            </a:r>
            <a:endParaRPr lang="zh-CN" altLang="en-US" sz="1400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  <a:p>
            <a:pPr>
              <a:lnSpc>
                <a:spcPct val="150000"/>
              </a:lnSpc>
            </a:pPr>
            <a:endParaRPr lang="zh-CN" altLang="en-US" sz="1400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238250" y="2743200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点击输入标题</a:t>
            </a:r>
          </a:p>
        </p:txBody>
      </p:sp>
    </p:spTree>
    <p:extLst>
      <p:ext uri="{BB962C8B-B14F-4D97-AF65-F5344CB8AC3E}">
        <p14:creationId xmlns:p14="http://schemas.microsoft.com/office/powerpoint/2010/main" val="13410453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87" name="文本框 1086"/>
          <p:cNvSpPr txBox="1"/>
          <p:nvPr/>
        </p:nvSpPr>
        <p:spPr>
          <a:xfrm>
            <a:off x="1942451" y="1274066"/>
            <a:ext cx="79408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spc="300">
                <a:solidFill>
                  <a:schemeClr val="bg1"/>
                </a:solidFill>
              </a:rPr>
              <a:t>点击输入标题</a:t>
            </a:r>
            <a:endParaRPr lang="zh-CN" altLang="en-US" sz="2800" spc="300" dirty="0">
              <a:solidFill>
                <a:schemeClr val="bg1"/>
              </a:solidFill>
              <a:latin typeface="Roboto Th" pitchFamily="2" charset="0"/>
              <a:ea typeface="方正幼线简体" panose="03000509000000000000" pitchFamily="65" charset="-122"/>
            </a:endParaRPr>
          </a:p>
        </p:txBody>
      </p:sp>
      <p:sp>
        <p:nvSpPr>
          <p:cNvPr id="1088" name="文本框 1087"/>
          <p:cNvSpPr txBox="1"/>
          <p:nvPr/>
        </p:nvSpPr>
        <p:spPr>
          <a:xfrm>
            <a:off x="4467501" y="1881276"/>
            <a:ext cx="651691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 smtClean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en-US" altLang="zh-CN" sz="1400" spc="260" dirty="0" smtClean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4840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51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719736" y="2708920"/>
            <a:ext cx="4968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spc="300" dirty="0" smtClean="0">
                <a:solidFill>
                  <a:schemeClr val="bg1"/>
                </a:solidFill>
              </a:rPr>
              <a:t>谢谢观看</a:t>
            </a:r>
            <a:endParaRPr lang="zh-CN" altLang="en-US" sz="5400" b="1" spc="300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4625340" y="3340100"/>
            <a:ext cx="3223260" cy="172720"/>
          </a:xfrm>
          <a:prstGeom prst="rect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625340" y="3538077"/>
            <a:ext cx="4392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spc="1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A elegant template from </a:t>
            </a:r>
            <a:r>
              <a:rPr lang="en-US" altLang="zh-CN" sz="1400" spc="1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nsecond</a:t>
            </a:r>
            <a:r>
              <a:rPr lang="en-US" altLang="zh-CN" sz="1400" spc="1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…</a:t>
            </a:r>
            <a:endParaRPr lang="zh-CN" altLang="en-US" sz="1400" spc="1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5893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439816" y="1340768"/>
            <a:ext cx="4968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spc="300" dirty="0">
                <a:solidFill>
                  <a:schemeClr val="bg1"/>
                </a:solidFill>
              </a:rPr>
              <a:t>点击输入标题</a:t>
            </a:r>
            <a:endParaRPr lang="zh-CN" altLang="en-US" sz="2800" spc="3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7928" y="1772816"/>
            <a:ext cx="4392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spc="13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You can add  explanation here</a:t>
            </a:r>
            <a:endParaRPr lang="zh-CN" altLang="en-US" sz="1400" spc="13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75920" y="2420888"/>
            <a:ext cx="4464496" cy="2093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Remember, if you ever need a helping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hand,you'll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find them at the end of each of your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arms.As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you grow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older,you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will discover that you have two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hands,one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for helping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yourself,the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other for helping others.</a:t>
            </a:r>
          </a:p>
          <a:p>
            <a:pPr>
              <a:lnSpc>
                <a:spcPct val="150000"/>
              </a:lnSpc>
            </a:pPr>
            <a:endParaRPr lang="en-US" altLang="zh-CN" sz="1100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People,even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more than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things,have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to be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restored,revived,reclaimed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and redeemed; never throw out anyone.</a:t>
            </a:r>
            <a:endParaRPr lang="zh-CN" altLang="en-US" sz="1100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73363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233644" y="3167390"/>
            <a:ext cx="79408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spc="300" dirty="0">
                <a:solidFill>
                  <a:schemeClr val="bg1"/>
                </a:solidFill>
              </a:rPr>
              <a:t>点击输入标题</a:t>
            </a:r>
            <a:endParaRPr lang="zh-CN" altLang="en-US" sz="2800" spc="300" dirty="0">
              <a:solidFill>
                <a:schemeClr val="bg1"/>
              </a:solidFill>
              <a:latin typeface="Roboto Th" pitchFamily="2" charset="0"/>
              <a:ea typeface="方正幼线简体" panose="03000509000000000000" pitchFamily="65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666343" y="3690610"/>
            <a:ext cx="651691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 smtClean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 smtClean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For </a:t>
            </a:r>
            <a:r>
              <a:rPr lang="en-US" altLang="zh-CN" sz="1400" spc="260" dirty="0" err="1" smtClean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en-US" altLang="zh-CN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617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" name="椭圆 35"/>
          <p:cNvSpPr/>
          <p:nvPr/>
        </p:nvSpPr>
        <p:spPr>
          <a:xfrm>
            <a:off x="6942765" y="1898554"/>
            <a:ext cx="2438398" cy="2438398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8444251" y="4342718"/>
            <a:ext cx="1370461" cy="1370461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6406293" y="3636545"/>
            <a:ext cx="4238797" cy="2846075"/>
            <a:chOff x="8625557" y="2411864"/>
            <a:chExt cx="4238797" cy="2846075"/>
          </a:xfrm>
        </p:grpSpPr>
        <p:sp>
          <p:nvSpPr>
            <p:cNvPr id="40" name="文本框 39"/>
            <p:cNvSpPr txBox="1"/>
            <p:nvPr/>
          </p:nvSpPr>
          <p:spPr>
            <a:xfrm>
              <a:off x="9294146" y="4488498"/>
              <a:ext cx="357020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400" dirty="0">
                  <a:solidFill>
                    <a:srgbClr val="AE5A2C"/>
                  </a:solidFill>
                  <a:latin typeface="Roboto Th" pitchFamily="2" charset="0"/>
                  <a:ea typeface="Roboto Th" pitchFamily="2" charset="0"/>
                </a:rPr>
                <a:t>点击输入标题</a:t>
              </a:r>
              <a:endParaRPr lang="zh-CN" altLang="en-US" sz="4400" dirty="0">
                <a:solidFill>
                  <a:srgbClr val="AE5A2C"/>
                </a:solidFill>
                <a:latin typeface="Roboto Th" pitchFamily="2" charset="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8625557" y="2411864"/>
              <a:ext cx="2035859" cy="13312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spc="130" dirty="0" err="1">
                  <a:solidFill>
                    <a:schemeClr val="bg1"/>
                  </a:solidFill>
                  <a:latin typeface="Kozuka Gothic Pr6N EL" panose="020B0200000000000000" pitchFamily="34" charset="-128"/>
                  <a:ea typeface="Kozuka Gothic Pr6N EL" panose="020B0200000000000000" pitchFamily="34" charset="-128"/>
                </a:rPr>
                <a:t>People,even</a:t>
              </a:r>
              <a:r>
                <a:rPr lang="en-US" altLang="zh-CN" sz="1100" spc="130" dirty="0">
                  <a:solidFill>
                    <a:schemeClr val="bg1"/>
                  </a:solidFill>
                  <a:latin typeface="Kozuka Gothic Pr6N EL" panose="020B0200000000000000" pitchFamily="34" charset="-128"/>
                  <a:ea typeface="Kozuka Gothic Pr6N EL" panose="020B0200000000000000" pitchFamily="34" charset="-128"/>
                </a:rPr>
                <a:t> more than </a:t>
              </a:r>
              <a:r>
                <a:rPr lang="en-US" altLang="zh-CN" sz="1100" spc="130" dirty="0" err="1">
                  <a:solidFill>
                    <a:schemeClr val="bg1"/>
                  </a:solidFill>
                  <a:latin typeface="Kozuka Gothic Pr6N EL" panose="020B0200000000000000" pitchFamily="34" charset="-128"/>
                  <a:ea typeface="Kozuka Gothic Pr6N EL" panose="020B0200000000000000" pitchFamily="34" charset="-128"/>
                </a:rPr>
                <a:t>things,have</a:t>
              </a:r>
              <a:r>
                <a:rPr lang="en-US" altLang="zh-CN" sz="1100" spc="130" dirty="0">
                  <a:solidFill>
                    <a:schemeClr val="bg1"/>
                  </a:solidFill>
                  <a:latin typeface="Kozuka Gothic Pr6N EL" panose="020B0200000000000000" pitchFamily="34" charset="-128"/>
                  <a:ea typeface="Kozuka Gothic Pr6N EL" panose="020B0200000000000000" pitchFamily="34" charset="-128"/>
                </a:rPr>
                <a:t> to be </a:t>
              </a:r>
              <a:r>
                <a:rPr lang="en-US" altLang="zh-CN" sz="1100" spc="130" dirty="0" err="1">
                  <a:solidFill>
                    <a:schemeClr val="bg1"/>
                  </a:solidFill>
                  <a:latin typeface="Kozuka Gothic Pr6N EL" panose="020B0200000000000000" pitchFamily="34" charset="-128"/>
                  <a:ea typeface="Kozuka Gothic Pr6N EL" panose="020B0200000000000000" pitchFamily="34" charset="-128"/>
                </a:rPr>
                <a:t>restored,revived,reclaimed</a:t>
              </a:r>
              <a:r>
                <a:rPr lang="en-US" altLang="zh-CN" sz="1100" spc="130" dirty="0">
                  <a:solidFill>
                    <a:schemeClr val="bg1"/>
                  </a:solidFill>
                  <a:latin typeface="Kozuka Gothic Pr6N EL" panose="020B0200000000000000" pitchFamily="34" charset="-128"/>
                  <a:ea typeface="Kozuka Gothic Pr6N EL" panose="020B0200000000000000" pitchFamily="34" charset="-128"/>
                </a:rPr>
                <a:t> and redeemed; never throw out anyone.</a:t>
              </a:r>
              <a:endParaRPr lang="zh-CN" altLang="en-US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224588" y="5783945"/>
            <a:ext cx="667655" cy="667655"/>
            <a:chOff x="1853864" y="2050145"/>
            <a:chExt cx="667655" cy="667655"/>
          </a:xfrm>
        </p:grpSpPr>
        <p:sp>
          <p:nvSpPr>
            <p:cNvPr id="38" name="椭圆 37"/>
            <p:cNvSpPr/>
            <p:nvPr/>
          </p:nvSpPr>
          <p:spPr>
            <a:xfrm>
              <a:off x="1853864" y="2050145"/>
              <a:ext cx="667655" cy="667655"/>
            </a:xfrm>
            <a:prstGeom prst="ellips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1923643" y="2187043"/>
              <a:ext cx="5164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rgbClr val="AE5A2C"/>
                  </a:solidFill>
                  <a:latin typeface="Roboto Th" pitchFamily="2" charset="0"/>
                  <a:ea typeface="Roboto Th" pitchFamily="2" charset="0"/>
                </a:rPr>
                <a:t>2%</a:t>
              </a:r>
              <a:endParaRPr lang="zh-CN" altLang="en-US" sz="2000" dirty="0">
                <a:solidFill>
                  <a:srgbClr val="AE5A2C"/>
                </a:solidFill>
                <a:latin typeface="Roboto Th" pitchFamily="2" charset="0"/>
                <a:ea typeface="Roboto Th" pitchFamily="2" charset="0"/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8749409" y="4766338"/>
            <a:ext cx="7152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AE5A2C"/>
                </a:solidFill>
                <a:latin typeface="Roboto Th" pitchFamily="2" charset="0"/>
                <a:ea typeface="Roboto Th" pitchFamily="2" charset="0"/>
              </a:rPr>
              <a:t>8%</a:t>
            </a:r>
            <a:endParaRPr lang="zh-CN" altLang="en-US" sz="3200" dirty="0">
              <a:solidFill>
                <a:srgbClr val="AE5A2C"/>
              </a:solidFill>
              <a:latin typeface="Roboto Th" pitchFamily="2" charset="0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4377841" y="987801"/>
            <a:ext cx="3570208" cy="1520811"/>
            <a:chOff x="8639879" y="1695772"/>
            <a:chExt cx="3570208" cy="1520811"/>
          </a:xfrm>
        </p:grpSpPr>
        <p:sp>
          <p:nvSpPr>
            <p:cNvPr id="51" name="文本框 50"/>
            <p:cNvSpPr txBox="1"/>
            <p:nvPr/>
          </p:nvSpPr>
          <p:spPr>
            <a:xfrm>
              <a:off x="8639879" y="1695772"/>
              <a:ext cx="357020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400" dirty="0">
                  <a:solidFill>
                    <a:srgbClr val="AE5A2C"/>
                  </a:solidFill>
                  <a:latin typeface="Roboto Th" pitchFamily="2" charset="0"/>
                  <a:ea typeface="Roboto Th" pitchFamily="2" charset="0"/>
                </a:rPr>
                <a:t>点击输入标题</a:t>
              </a:r>
              <a:endParaRPr lang="zh-CN" altLang="en-US" sz="4400" dirty="0">
                <a:solidFill>
                  <a:srgbClr val="AE5A2C"/>
                </a:solidFill>
                <a:latin typeface="Roboto Th" pitchFamily="2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8663657" y="2362503"/>
              <a:ext cx="2035859" cy="8540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spc="130" dirty="0" smtClean="0">
                  <a:solidFill>
                    <a:schemeClr val="bg1"/>
                  </a:solidFill>
                  <a:latin typeface="Kozuka Gothic Pr6N EL" panose="020B0200000000000000" pitchFamily="34" charset="-128"/>
                  <a:ea typeface="Kozuka Gothic Pr6N EL" panose="020B0200000000000000" pitchFamily="34" charset="-128"/>
                </a:rPr>
                <a:t>Things have </a:t>
              </a:r>
              <a:r>
                <a:rPr lang="en-US" altLang="zh-CN" sz="1100" spc="130" dirty="0">
                  <a:solidFill>
                    <a:schemeClr val="bg1"/>
                  </a:solidFill>
                  <a:latin typeface="Kozuka Gothic Pr6N EL" panose="020B0200000000000000" pitchFamily="34" charset="-128"/>
                  <a:ea typeface="Kozuka Gothic Pr6N EL" panose="020B0200000000000000" pitchFamily="34" charset="-128"/>
                </a:rPr>
                <a:t>to be </a:t>
              </a:r>
              <a:r>
                <a:rPr lang="en-US" altLang="zh-CN" sz="1100" spc="130" dirty="0" err="1">
                  <a:solidFill>
                    <a:schemeClr val="bg1"/>
                  </a:solidFill>
                  <a:latin typeface="Kozuka Gothic Pr6N EL" panose="020B0200000000000000" pitchFamily="34" charset="-128"/>
                  <a:ea typeface="Kozuka Gothic Pr6N EL" panose="020B0200000000000000" pitchFamily="34" charset="-128"/>
                </a:rPr>
                <a:t>restored,revived,reclaimed</a:t>
              </a:r>
              <a:r>
                <a:rPr lang="en-US" altLang="zh-CN" sz="1100" spc="130" dirty="0">
                  <a:solidFill>
                    <a:schemeClr val="bg1"/>
                  </a:solidFill>
                  <a:latin typeface="Kozuka Gothic Pr6N EL" panose="020B0200000000000000" pitchFamily="34" charset="-128"/>
                  <a:ea typeface="Kozuka Gothic Pr6N EL" panose="020B0200000000000000" pitchFamily="34" charset="-128"/>
                </a:rPr>
                <a:t> and </a:t>
              </a:r>
              <a:r>
                <a:rPr lang="en-US" altLang="zh-CN" sz="1100" spc="130" dirty="0" smtClean="0">
                  <a:solidFill>
                    <a:schemeClr val="bg1"/>
                  </a:solidFill>
                  <a:latin typeface="Kozuka Gothic Pr6N EL" panose="020B0200000000000000" pitchFamily="34" charset="-128"/>
                  <a:ea typeface="Kozuka Gothic Pr6N EL" panose="020B0200000000000000" pitchFamily="34" charset="-128"/>
                </a:rPr>
                <a:t>redeemed.</a:t>
              </a:r>
              <a:endParaRPr lang="zh-CN" altLang="en-US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37290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7" name="文本框 56"/>
          <p:cNvSpPr txBox="1"/>
          <p:nvPr/>
        </p:nvSpPr>
        <p:spPr>
          <a:xfrm>
            <a:off x="227864" y="3344372"/>
            <a:ext cx="79408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spc="300" dirty="0">
                <a:solidFill>
                  <a:schemeClr val="bg1"/>
                </a:solidFill>
              </a:rPr>
              <a:t>点击输入标题</a:t>
            </a:r>
            <a:endParaRPr lang="zh-CN" altLang="en-US" sz="2800" spc="300" dirty="0">
              <a:solidFill>
                <a:schemeClr val="bg1"/>
              </a:solidFill>
              <a:latin typeface="Roboto Th" pitchFamily="2" charset="0"/>
              <a:ea typeface="方正幼线简体" panose="03000509000000000000" pitchFamily="65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2837543" y="3867592"/>
            <a:ext cx="651691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 smtClean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en-US" altLang="zh-CN" sz="1400" spc="260" dirty="0" smtClean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New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Templete</a:t>
            </a:r>
            <a:r>
              <a:rPr lang="en-US" altLang="zh-CN" sz="1400" spc="26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 For </a:t>
            </a:r>
            <a:r>
              <a:rPr lang="en-US" altLang="zh-CN" sz="1400" spc="260" dirty="0" err="1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Powerpoint</a:t>
            </a:r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  <a:p>
            <a:endParaRPr lang="zh-CN" altLang="en-US" sz="1400" spc="26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13265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439816" y="1340768"/>
            <a:ext cx="4968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spc="300" dirty="0">
                <a:solidFill>
                  <a:schemeClr val="bg1"/>
                </a:solidFill>
              </a:rPr>
              <a:t>点击输入标题</a:t>
            </a:r>
            <a:endParaRPr lang="zh-CN" altLang="en-US" sz="2800" spc="3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7928" y="1772816"/>
            <a:ext cx="4392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spc="130" dirty="0">
                <a:solidFill>
                  <a:srgbClr val="D5D5D5"/>
                </a:solidFill>
                <a:latin typeface="Calibri Light" panose="020F0302020204030204" pitchFamily="34" charset="0"/>
                <a:ea typeface="Roboto Th" pitchFamily="2" charset="0"/>
              </a:rPr>
              <a:t>You can add  explanation here</a:t>
            </a:r>
            <a:endParaRPr lang="zh-CN" altLang="en-US" sz="1400" spc="130" dirty="0">
              <a:solidFill>
                <a:srgbClr val="D5D5D5"/>
              </a:solidFill>
              <a:latin typeface="Calibri Light" panose="020F0302020204030204" pitchFamily="34" charset="0"/>
              <a:ea typeface="Roboto Th" pitchFamily="2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75920" y="2420888"/>
            <a:ext cx="4464496" cy="2093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Remember, if you ever need a helping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hand,you'll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find them at the end of each of your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arms.As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you grow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older,you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will discover that you have two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hands,one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for helping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yourself,the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other for helping others.</a:t>
            </a:r>
          </a:p>
          <a:p>
            <a:pPr>
              <a:lnSpc>
                <a:spcPct val="150000"/>
              </a:lnSpc>
            </a:pPr>
            <a:endParaRPr lang="en-US" altLang="zh-CN" sz="1100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People,even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more than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things,have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to be </a:t>
            </a:r>
            <a:r>
              <a:rPr lang="en-US" altLang="zh-CN" sz="1100" spc="130" dirty="0" err="1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restored,revived,reclaimed</a:t>
            </a:r>
            <a:r>
              <a:rPr lang="en-US" altLang="zh-CN" sz="1100" spc="130" dirty="0">
                <a:solidFill>
                  <a:schemeClr val="bg1"/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 and redeemed; never throw out anyone.</a:t>
            </a:r>
            <a:endParaRPr lang="zh-CN" altLang="en-US" sz="1100" spc="130" dirty="0">
              <a:solidFill>
                <a:schemeClr val="bg1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90998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3178629"/>
            <a:ext cx="12192000" cy="2958210"/>
          </a:xfrm>
          <a:prstGeom prst="rect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" name="Chart 21"/>
          <p:cNvGraphicFramePr/>
          <p:nvPr>
            <p:extLst>
              <p:ext uri="{D42A27DB-BD31-4B8C-83A1-F6EECF244321}">
                <p14:modId xmlns:p14="http://schemas.microsoft.com/office/powerpoint/2010/main" val="2379196711"/>
              </p:ext>
            </p:extLst>
          </p:nvPr>
        </p:nvGraphicFramePr>
        <p:xfrm>
          <a:off x="1559496" y="3314576"/>
          <a:ext cx="10187271" cy="27804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169"/>
          <p:cNvSpPr txBox="1"/>
          <p:nvPr/>
        </p:nvSpPr>
        <p:spPr>
          <a:xfrm>
            <a:off x="1559496" y="1177473"/>
            <a:ext cx="10112225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</a:t>
            </a:r>
            <a:r>
              <a:rPr lang="id-ID" sz="1100" spc="130" dirty="0" smtClean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presentation</a:t>
            </a:r>
            <a:r>
              <a:rPr lang="en-US" sz="1100" spc="130" dirty="0" smtClean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1100" spc="130" dirty="0">
              <a:solidFill>
                <a:schemeClr val="bg1">
                  <a:lumMod val="95000"/>
                </a:schemeClr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-92372" y="763032"/>
            <a:ext cx="4968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Aparajita" panose="020B0604020202020204" pitchFamily="34" charset="0"/>
                <a:cs typeface="Aparajita" panose="020B0604020202020204" pitchFamily="34" charset="0"/>
              </a:rPr>
              <a:t>点击输入标题</a:t>
            </a:r>
            <a:endParaRPr lang="zh-CN" altLang="en-US" sz="2000" dirty="0">
              <a:solidFill>
                <a:schemeClr val="bg1"/>
              </a:solidFill>
              <a:latin typeface="Aparajita" panose="020B0604020202020204" pitchFamily="34" charset="0"/>
              <a:cs typeface="Aparajita" panose="020B0604020202020204" pitchFamily="34" charset="0"/>
            </a:endParaRPr>
          </a:p>
        </p:txBody>
      </p:sp>
      <p:sp>
        <p:nvSpPr>
          <p:cNvPr id="12" name="等腰三角形 11"/>
          <p:cNvSpPr/>
          <p:nvPr/>
        </p:nvSpPr>
        <p:spPr>
          <a:xfrm rot="5400000">
            <a:off x="1490596" y="888982"/>
            <a:ext cx="137800" cy="118794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574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6348" y="3708400"/>
            <a:ext cx="12192000" cy="2575396"/>
          </a:xfrm>
          <a:prstGeom prst="rect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169"/>
          <p:cNvSpPr txBox="1"/>
          <p:nvPr/>
        </p:nvSpPr>
        <p:spPr>
          <a:xfrm>
            <a:off x="1559496" y="1264453"/>
            <a:ext cx="10112225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</a:t>
            </a:r>
            <a:r>
              <a:rPr lang="id-ID" sz="1100" spc="130" dirty="0" smtClean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presentation</a:t>
            </a:r>
            <a:endParaRPr lang="en-US" sz="1100" spc="130" dirty="0" smtClean="0">
              <a:solidFill>
                <a:schemeClr val="bg1">
                  <a:lumMod val="95000"/>
                </a:schemeClr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lang="id-ID" altLang="zh-CN" sz="1100" spc="130" dirty="0" smtClean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</a:t>
            </a: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for all categories business and personal </a:t>
            </a:r>
            <a:r>
              <a:rPr lang="id-ID" altLang="zh-CN" sz="1100" spc="130" dirty="0" smtClean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presentation</a:t>
            </a:r>
            <a:endParaRPr lang="en-US" altLang="zh-CN" sz="1100" spc="130" dirty="0" smtClean="0">
              <a:solidFill>
                <a:schemeClr val="bg1">
                  <a:lumMod val="95000"/>
                </a:schemeClr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zh-CN" sz="1100" spc="130" dirty="0">
              <a:solidFill>
                <a:schemeClr val="bg1">
                  <a:lumMod val="95000"/>
                </a:schemeClr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  <a:p>
            <a:pPr>
              <a:lnSpc>
                <a:spcPct val="150000"/>
              </a:lnSpc>
            </a:pPr>
            <a:endParaRPr lang="en-US" sz="1100" spc="130" dirty="0" smtClean="0">
              <a:solidFill>
                <a:schemeClr val="bg1">
                  <a:lumMod val="95000"/>
                </a:schemeClr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0" y="748324"/>
            <a:ext cx="4968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Aparajita" panose="020B0604020202020204" pitchFamily="34" charset="0"/>
                <a:cs typeface="Aparajita" panose="020B0604020202020204" pitchFamily="34" charset="0"/>
              </a:rPr>
              <a:t>点击输入标题</a:t>
            </a:r>
            <a:endParaRPr lang="zh-CN" altLang="en-US" sz="2000" dirty="0">
              <a:solidFill>
                <a:schemeClr val="bg1"/>
              </a:solidFill>
              <a:latin typeface="Aparajita" panose="020B0604020202020204" pitchFamily="34" charset="0"/>
              <a:cs typeface="Aparajita" panose="020B0604020202020204" pitchFamily="34" charset="0"/>
            </a:endParaRPr>
          </a:p>
        </p:txBody>
      </p:sp>
      <p:sp>
        <p:nvSpPr>
          <p:cNvPr id="12" name="等腰三角形 11"/>
          <p:cNvSpPr/>
          <p:nvPr/>
        </p:nvSpPr>
        <p:spPr>
          <a:xfrm rot="5400000">
            <a:off x="1490596" y="888982"/>
            <a:ext cx="137800" cy="118794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9" name="Chart 137"/>
          <p:cNvGraphicFramePr/>
          <p:nvPr>
            <p:extLst>
              <p:ext uri="{D42A27DB-BD31-4B8C-83A1-F6EECF244321}">
                <p14:modId xmlns:p14="http://schemas.microsoft.com/office/powerpoint/2010/main" val="3513895730"/>
              </p:ext>
            </p:extLst>
          </p:nvPr>
        </p:nvGraphicFramePr>
        <p:xfrm>
          <a:off x="1501321" y="3962400"/>
          <a:ext cx="10690679" cy="19985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0326203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169"/>
          <p:cNvSpPr txBox="1"/>
          <p:nvPr/>
        </p:nvSpPr>
        <p:spPr>
          <a:xfrm>
            <a:off x="1559496" y="1231145"/>
            <a:ext cx="10112225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</a:t>
            </a:r>
            <a:r>
              <a:rPr lang="id-ID" sz="1100" spc="13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personal </a:t>
            </a:r>
            <a:r>
              <a:rPr lang="id-ID" sz="1100" spc="130" smtClean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presentation</a:t>
            </a:r>
            <a:endParaRPr lang="en-US" sz="1100" spc="130" dirty="0" smtClean="0">
              <a:solidFill>
                <a:schemeClr val="bg1">
                  <a:lumMod val="95000"/>
                </a:schemeClr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lang="id-ID" altLang="zh-CN" sz="1100" spc="130" dirty="0" smtClean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</a:t>
            </a: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id-ID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Suitable for all categories business and personal presentation</a:t>
            </a:r>
            <a:r>
              <a:rPr lang="en-US" altLang="zh-CN" sz="1100" spc="130" dirty="0">
                <a:solidFill>
                  <a:schemeClr val="bg1">
                    <a:lumMod val="9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1100" spc="130" dirty="0" smtClean="0">
              <a:solidFill>
                <a:schemeClr val="bg1">
                  <a:lumMod val="95000"/>
                </a:schemeClr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704" y="767408"/>
            <a:ext cx="4968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Aparajita" panose="020B0604020202020204" pitchFamily="34" charset="0"/>
                <a:cs typeface="Aparajita" panose="020B0604020202020204" pitchFamily="34" charset="0"/>
              </a:rPr>
              <a:t>点击输入标题</a:t>
            </a:r>
            <a:endParaRPr lang="zh-CN" altLang="en-US" sz="2000" dirty="0">
              <a:solidFill>
                <a:schemeClr val="bg1"/>
              </a:solidFill>
              <a:latin typeface="Aparajita" panose="020B0604020202020204" pitchFamily="34" charset="0"/>
              <a:cs typeface="Aparajita" panose="020B0604020202020204" pitchFamily="34" charset="0"/>
            </a:endParaRPr>
          </a:p>
        </p:txBody>
      </p:sp>
      <p:sp>
        <p:nvSpPr>
          <p:cNvPr id="12" name="等腰三角形 11"/>
          <p:cNvSpPr/>
          <p:nvPr/>
        </p:nvSpPr>
        <p:spPr>
          <a:xfrm rot="5400000">
            <a:off x="1490596" y="888982"/>
            <a:ext cx="137800" cy="118794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Isosceles Triangle 23"/>
          <p:cNvSpPr/>
          <p:nvPr/>
        </p:nvSpPr>
        <p:spPr>
          <a:xfrm flipH="1">
            <a:off x="4827948" y="3429000"/>
            <a:ext cx="2948014" cy="2624631"/>
          </a:xfrm>
          <a:prstGeom prst="triangle">
            <a:avLst/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24"/>
          <p:cNvSpPr/>
          <p:nvPr/>
        </p:nvSpPr>
        <p:spPr>
          <a:xfrm flipH="1">
            <a:off x="3535551" y="4530129"/>
            <a:ext cx="2708702" cy="1523502"/>
          </a:xfrm>
          <a:prstGeom prst="triangle">
            <a:avLst>
              <a:gd name="adj" fmla="val 50210"/>
            </a:avLst>
          </a:prstGeom>
          <a:solidFill>
            <a:srgbClr val="3E6B82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E6B82"/>
              </a:solidFill>
            </a:endParaRPr>
          </a:p>
        </p:txBody>
      </p:sp>
      <p:sp>
        <p:nvSpPr>
          <p:cNvPr id="13" name="Isosceles Triangle 25"/>
          <p:cNvSpPr/>
          <p:nvPr/>
        </p:nvSpPr>
        <p:spPr>
          <a:xfrm flipH="1">
            <a:off x="8919944" y="5214331"/>
            <a:ext cx="2432751" cy="839300"/>
          </a:xfrm>
          <a:prstGeom prst="triangle">
            <a:avLst>
              <a:gd name="adj" fmla="val 50210"/>
            </a:avLst>
          </a:prstGeom>
          <a:solidFill>
            <a:srgbClr val="3E6B82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E6B82"/>
              </a:solidFill>
            </a:endParaRPr>
          </a:p>
        </p:txBody>
      </p:sp>
      <p:sp>
        <p:nvSpPr>
          <p:cNvPr id="14" name="Isosceles Triangle 26"/>
          <p:cNvSpPr/>
          <p:nvPr/>
        </p:nvSpPr>
        <p:spPr>
          <a:xfrm flipH="1">
            <a:off x="6389940" y="4126368"/>
            <a:ext cx="2432751" cy="1927263"/>
          </a:xfrm>
          <a:prstGeom prst="triangle">
            <a:avLst>
              <a:gd name="adj" fmla="val 46305"/>
            </a:avLst>
          </a:prstGeom>
          <a:solidFill>
            <a:srgbClr val="3E6B82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E6B82"/>
              </a:solidFill>
            </a:endParaRPr>
          </a:p>
        </p:txBody>
      </p:sp>
      <p:sp>
        <p:nvSpPr>
          <p:cNvPr id="15" name="Isosceles Triangle 27"/>
          <p:cNvSpPr/>
          <p:nvPr/>
        </p:nvSpPr>
        <p:spPr>
          <a:xfrm flipH="1">
            <a:off x="1334605" y="5214331"/>
            <a:ext cx="2432751" cy="839300"/>
          </a:xfrm>
          <a:prstGeom prst="triangle">
            <a:avLst>
              <a:gd name="adj" fmla="val 50210"/>
            </a:avLst>
          </a:prstGeom>
          <a:solidFill>
            <a:srgbClr val="3E6B82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E6B82"/>
              </a:solidFill>
            </a:endParaRPr>
          </a:p>
        </p:txBody>
      </p:sp>
      <p:sp>
        <p:nvSpPr>
          <p:cNvPr id="16" name="Isosceles Triangle 28"/>
          <p:cNvSpPr/>
          <p:nvPr/>
        </p:nvSpPr>
        <p:spPr>
          <a:xfrm flipH="1">
            <a:off x="2526656" y="4126369"/>
            <a:ext cx="2287964" cy="1942240"/>
          </a:xfrm>
          <a:prstGeom prst="triangle">
            <a:avLst>
              <a:gd name="adj" fmla="val 37543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30"/>
          <p:cNvSpPr/>
          <p:nvPr/>
        </p:nvSpPr>
        <p:spPr>
          <a:xfrm flipH="1">
            <a:off x="7775962" y="4791386"/>
            <a:ext cx="2287964" cy="1262245"/>
          </a:xfrm>
          <a:prstGeom prst="triangle">
            <a:avLst>
              <a:gd name="adj" fmla="val 57267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6083301" y="2901190"/>
            <a:ext cx="426066" cy="426066"/>
            <a:chOff x="1974659" y="2170940"/>
            <a:chExt cx="426066" cy="426066"/>
          </a:xfrm>
        </p:grpSpPr>
        <p:sp>
          <p:nvSpPr>
            <p:cNvPr id="19" name="椭圆 18"/>
            <p:cNvSpPr/>
            <p:nvPr/>
          </p:nvSpPr>
          <p:spPr>
            <a:xfrm>
              <a:off x="1974659" y="2170940"/>
              <a:ext cx="426066" cy="426066"/>
            </a:xfrm>
            <a:prstGeom prst="ellips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012543" y="2193393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Roboto Th" pitchFamily="2" charset="0"/>
                  <a:ea typeface="Roboto Th" pitchFamily="2" charset="0"/>
                </a:rPr>
                <a:t>6</a:t>
              </a:r>
              <a:endParaRPr lang="zh-CN" altLang="en-US" sz="2000" dirty="0">
                <a:solidFill>
                  <a:schemeClr val="bg1"/>
                </a:solidFill>
                <a:latin typeface="Roboto Th" pitchFamily="2" charset="0"/>
                <a:ea typeface="Roboto Th" pitchFamily="2" charset="0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477126" y="3650490"/>
            <a:ext cx="426066" cy="428913"/>
            <a:chOff x="1974659" y="2170940"/>
            <a:chExt cx="426066" cy="428913"/>
          </a:xfrm>
        </p:grpSpPr>
        <p:sp>
          <p:nvSpPr>
            <p:cNvPr id="22" name="椭圆 21"/>
            <p:cNvSpPr/>
            <p:nvPr/>
          </p:nvSpPr>
          <p:spPr>
            <a:xfrm>
              <a:off x="1974659" y="2170940"/>
              <a:ext cx="426066" cy="426066"/>
            </a:xfrm>
            <a:prstGeom prst="ellips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025243" y="2199743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Roboto Th" pitchFamily="2" charset="0"/>
                  <a:ea typeface="Roboto Th" pitchFamily="2" charset="0"/>
                </a:rPr>
                <a:t>7</a:t>
              </a:r>
              <a:endParaRPr lang="zh-CN" altLang="en-US" sz="2000" dirty="0">
                <a:solidFill>
                  <a:schemeClr val="bg1"/>
                </a:solidFill>
                <a:latin typeface="Roboto Th" pitchFamily="2" charset="0"/>
                <a:ea typeface="Roboto Th" pitchFamily="2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543926" y="4301365"/>
            <a:ext cx="426066" cy="426066"/>
            <a:chOff x="1974659" y="2170940"/>
            <a:chExt cx="426066" cy="426066"/>
          </a:xfrm>
        </p:grpSpPr>
        <p:sp>
          <p:nvSpPr>
            <p:cNvPr id="25" name="椭圆 24"/>
            <p:cNvSpPr/>
            <p:nvPr/>
          </p:nvSpPr>
          <p:spPr>
            <a:xfrm>
              <a:off x="1974659" y="2170940"/>
              <a:ext cx="426066" cy="426066"/>
            </a:xfrm>
            <a:prstGeom prst="ellips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2028418" y="2183868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Roboto Th" pitchFamily="2" charset="0"/>
                  <a:ea typeface="Roboto Th" pitchFamily="2" charset="0"/>
                </a:rPr>
                <a:t>8</a:t>
              </a:r>
              <a:endParaRPr lang="zh-CN" altLang="en-US" sz="2000" dirty="0">
                <a:solidFill>
                  <a:schemeClr val="bg1"/>
                </a:solidFill>
                <a:latin typeface="Roboto Th" pitchFamily="2" charset="0"/>
                <a:ea typeface="Roboto Th" pitchFamily="2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9918701" y="4701415"/>
            <a:ext cx="426066" cy="426066"/>
            <a:chOff x="1974659" y="2170940"/>
            <a:chExt cx="426066" cy="426066"/>
          </a:xfrm>
        </p:grpSpPr>
        <p:sp>
          <p:nvSpPr>
            <p:cNvPr id="28" name="椭圆 27"/>
            <p:cNvSpPr/>
            <p:nvPr/>
          </p:nvSpPr>
          <p:spPr>
            <a:xfrm>
              <a:off x="1974659" y="2170940"/>
              <a:ext cx="426066" cy="426066"/>
            </a:xfrm>
            <a:prstGeom prst="ellips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2023656" y="2187043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Roboto Th" pitchFamily="2" charset="0"/>
                  <a:ea typeface="Roboto Th" pitchFamily="2" charset="0"/>
                </a:rPr>
                <a:t>9</a:t>
              </a:r>
              <a:endParaRPr lang="zh-CN" altLang="en-US" sz="2000" dirty="0">
                <a:solidFill>
                  <a:schemeClr val="bg1"/>
                </a:solidFill>
                <a:latin typeface="Roboto Th" pitchFamily="2" charset="0"/>
                <a:ea typeface="Roboto Th" pitchFamily="2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676776" y="4018790"/>
            <a:ext cx="426066" cy="426066"/>
            <a:chOff x="1974659" y="2170940"/>
            <a:chExt cx="426066" cy="426066"/>
          </a:xfrm>
        </p:grpSpPr>
        <p:sp>
          <p:nvSpPr>
            <p:cNvPr id="31" name="椭圆 30"/>
            <p:cNvSpPr/>
            <p:nvPr/>
          </p:nvSpPr>
          <p:spPr>
            <a:xfrm>
              <a:off x="1974659" y="2170940"/>
              <a:ext cx="426066" cy="426066"/>
            </a:xfrm>
            <a:prstGeom prst="ellips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022068" y="2190218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Roboto Th" pitchFamily="2" charset="0"/>
                  <a:ea typeface="Roboto Th" pitchFamily="2" charset="0"/>
                </a:rPr>
                <a:t>3</a:t>
              </a:r>
              <a:endParaRPr lang="zh-CN" altLang="en-US" sz="2000" dirty="0">
                <a:solidFill>
                  <a:schemeClr val="bg1"/>
                </a:solidFill>
                <a:latin typeface="Roboto Th" pitchFamily="2" charset="0"/>
                <a:ea typeface="Roboto Th" pitchFamily="2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736976" y="3634615"/>
            <a:ext cx="426066" cy="426066"/>
            <a:chOff x="1974659" y="2170940"/>
            <a:chExt cx="426066" cy="426066"/>
          </a:xfrm>
        </p:grpSpPr>
        <p:sp>
          <p:nvSpPr>
            <p:cNvPr id="34" name="椭圆 33"/>
            <p:cNvSpPr/>
            <p:nvPr/>
          </p:nvSpPr>
          <p:spPr>
            <a:xfrm>
              <a:off x="1974659" y="2170940"/>
              <a:ext cx="426066" cy="426066"/>
            </a:xfrm>
            <a:prstGeom prst="ellips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2015718" y="2183868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Roboto Th" pitchFamily="2" charset="0"/>
                  <a:ea typeface="Roboto Th" pitchFamily="2" charset="0"/>
                </a:rPr>
                <a:t>2</a:t>
              </a:r>
              <a:endParaRPr lang="zh-CN" altLang="en-US" sz="2000" dirty="0">
                <a:solidFill>
                  <a:schemeClr val="bg1"/>
                </a:solidFill>
                <a:latin typeface="Roboto Th" pitchFamily="2" charset="0"/>
                <a:ea typeface="Roboto Th" pitchFamily="2" charset="0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324101" y="4717290"/>
            <a:ext cx="426066" cy="426066"/>
            <a:chOff x="1974659" y="2170940"/>
            <a:chExt cx="426066" cy="426066"/>
          </a:xfrm>
        </p:grpSpPr>
        <p:sp>
          <p:nvSpPr>
            <p:cNvPr id="37" name="椭圆 36"/>
            <p:cNvSpPr/>
            <p:nvPr/>
          </p:nvSpPr>
          <p:spPr>
            <a:xfrm>
              <a:off x="1974659" y="2170940"/>
              <a:ext cx="426066" cy="426066"/>
            </a:xfrm>
            <a:prstGeom prst="ellips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2018893" y="2193393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Roboto Th" pitchFamily="2" charset="0"/>
                  <a:ea typeface="Roboto Th" pitchFamily="2" charset="0"/>
                </a:rPr>
                <a:t>1</a:t>
              </a:r>
              <a:endParaRPr lang="zh-CN" altLang="en-US" sz="2000" dirty="0">
                <a:solidFill>
                  <a:schemeClr val="bg1"/>
                </a:solidFill>
                <a:latin typeface="Roboto Th" pitchFamily="2" charset="0"/>
                <a:ea typeface="Roboto Th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42199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00">
        <p15:prstTrans prst="prestige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INSPIRATION静态版"/>
</p:tagLst>
</file>

<file path=ppt/theme/theme1.xml><?xml version="1.0" encoding="utf-8"?>
<a:theme xmlns:a="http://schemas.openxmlformats.org/drawingml/2006/main" name="默认设计模板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</TotalTime>
  <Words>633</Words>
  <Application>Microsoft Office PowerPoint</Application>
  <PresentationFormat>宽屏</PresentationFormat>
  <Paragraphs>107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Calibri</vt:lpstr>
      <vt:lpstr>方正幼线简体</vt:lpstr>
      <vt:lpstr>Aparajita</vt:lpstr>
      <vt:lpstr>Arial</vt:lpstr>
      <vt:lpstr>Roboto Th</vt:lpstr>
      <vt:lpstr>Calibri Light</vt:lpstr>
      <vt:lpstr>宋体</vt:lpstr>
      <vt:lpstr>Kozuka Gothic Pr6N EL</vt:lpstr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INSPIRATION静态版</dc:title>
  <dc:creator>Administrator</dc:creator>
  <cp:lastModifiedBy>user</cp:lastModifiedBy>
  <cp:revision>40</cp:revision>
  <dcterms:created xsi:type="dcterms:W3CDTF">2015-06-07T09:48:16Z</dcterms:created>
  <dcterms:modified xsi:type="dcterms:W3CDTF">2017-06-07T08:10:11Z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2052-8.1.0.2424</vt:lpwstr>
  </property>
</Properties>
</file>